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6"/>
  </p:notesMasterIdLst>
  <p:sldIdLst>
    <p:sldId id="256" r:id="rId5"/>
    <p:sldId id="257" r:id="rId6"/>
    <p:sldId id="261" r:id="rId7"/>
    <p:sldId id="262" r:id="rId8"/>
    <p:sldId id="263" r:id="rId9"/>
    <p:sldId id="265" r:id="rId10"/>
    <p:sldId id="264" r:id="rId11"/>
    <p:sldId id="258" r:id="rId12"/>
    <p:sldId id="259" r:id="rId13"/>
    <p:sldId id="260" r:id="rId14"/>
    <p:sldId id="266" r:id="rId15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67" d="100"/>
          <a:sy n="67" d="100"/>
        </p:scale>
        <p:origin x="-1344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10/5/2015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Simulations for neutrons</a:t>
            </a:r>
            <a:endParaRPr lang="en-US" sz="1000" dirty="0">
              <a:solidFill>
                <a:srgbClr val="BFBFB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Simulations</a:t>
            </a:r>
            <a:br>
              <a:rPr lang="en-US" sz="3600" dirty="0" smtClean="0"/>
            </a:br>
            <a:r>
              <a:rPr lang="en-US" sz="3600" dirty="0" smtClean="0"/>
              <a:t>for</a:t>
            </a:r>
            <a:br>
              <a:rPr lang="en-US" sz="3600" dirty="0" smtClean="0"/>
            </a:br>
            <a:r>
              <a:rPr lang="en-US" sz="3600" dirty="0" smtClean="0"/>
              <a:t>Neutrons 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06498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nanodiamond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Simulations – Why bother?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" y="833718"/>
            <a:ext cx="9067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Multiple relaxation processes contributing to the measured signal in the time and length scales relevant to experiment</a:t>
            </a:r>
          </a:p>
          <a:p>
            <a:pPr lvl="1">
              <a:lnSpc>
                <a:spcPct val="150000"/>
              </a:lnSpc>
              <a:buClr>
                <a:schemeClr val="tx2"/>
              </a:buClr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 smtClean="0">
                <a:sym typeface="Wingdings" panose="05000000000000000000" pitchFamily="2" charset="2"/>
              </a:rPr>
              <a:t>	  there could be no single interpretation of the data!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067800" cy="705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Simulations </a:t>
            </a:r>
            <a:r>
              <a:rPr lang="en-US" dirty="0" smtClean="0"/>
              <a:t>contribute additional </a:t>
            </a:r>
            <a:r>
              <a:rPr lang="en-US" dirty="0"/>
              <a:t>information </a:t>
            </a:r>
            <a:r>
              <a:rPr lang="en-US" dirty="0" smtClean="0"/>
              <a:t>(even atomistic detail)</a:t>
            </a:r>
            <a:endParaRPr lang="en-US" dirty="0"/>
          </a:p>
          <a:p>
            <a:pPr lvl="1">
              <a:lnSpc>
                <a:spcPct val="150000"/>
              </a:lnSpc>
              <a:buClr>
                <a:schemeClr val="tx2"/>
              </a:buClr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 smtClean="0">
                <a:sym typeface="Wingdings" panose="05000000000000000000" pitchFamily="2" charset="2"/>
              </a:rPr>
              <a:t>	  resolve the indeterminacies</a:t>
            </a:r>
          </a:p>
        </p:txBody>
      </p:sp>
    </p:spTree>
    <p:extLst>
      <p:ext uri="{BB962C8B-B14F-4D97-AF65-F5344CB8AC3E}">
        <p14:creationId xmlns:p14="http://schemas.microsoft.com/office/powerpoint/2010/main" val="2551797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QNES -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NSE -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some simulations?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1518020"/>
            <a:ext cx="7173759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slow heating – for elastic intensities</a:t>
            </a:r>
          </a:p>
          <a:p>
            <a:pPr>
              <a:lnSpc>
                <a:spcPct val="90000"/>
              </a:lnSpc>
            </a:pPr>
            <a:r>
              <a:rPr lang="en-US" dirty="0" smtClean="0"/>
              <a:t>constant pressure and temperature – careful with </a:t>
            </a:r>
            <a:r>
              <a:rPr lang="en-US" dirty="0" err="1" smtClean="0"/>
              <a:t>Langevin</a:t>
            </a:r>
            <a:r>
              <a:rPr lang="en-US" dirty="0" smtClean="0"/>
              <a:t> dynamics</a:t>
            </a:r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Sassena</a:t>
            </a:r>
            <a:r>
              <a:rPr lang="en-US" dirty="0" smtClean="0"/>
              <a:t> &amp; </a:t>
            </a:r>
            <a:r>
              <a:rPr lang="en-US" dirty="0" err="1" smtClean="0"/>
              <a:t>nMoldyn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Mantid Fitting &amp; Plotting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Octa</a:t>
            </a:r>
            <a:r>
              <a:rPr lang="en-US" dirty="0" smtClean="0"/>
              <a:t>-methyl </a:t>
            </a:r>
            <a:r>
              <a:rPr lang="en-US" dirty="0" err="1" smtClean="0"/>
              <a:t>Silsesquioxane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Lithium Chloride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10593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9753</TotalTime>
  <Words>85</Words>
  <Application>Microsoft Office PowerPoint</Application>
  <PresentationFormat>On-screen Show (4:3)</PresentationFormat>
  <Paragraphs>20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Powerpoint-Template_HFIR-SNS</vt:lpstr>
      <vt:lpstr>Simulations for Neutrons  </vt:lpstr>
      <vt:lpstr>Simulations – Why bother?</vt:lpstr>
      <vt:lpstr>QNES - Introduction</vt:lpstr>
      <vt:lpstr>NSE - Introduction</vt:lpstr>
      <vt:lpstr>Running some simulations?</vt:lpstr>
      <vt:lpstr>Sassena &amp; nMoldyn</vt:lpstr>
      <vt:lpstr>Mantid Fitting &amp; Plotting</vt:lpstr>
      <vt:lpstr>Octa-methyl Silsesquioxane</vt:lpstr>
      <vt:lpstr>Lithium Chloride</vt:lpstr>
      <vt:lpstr>nanodiamond</vt:lpstr>
      <vt:lpstr>PowerPoint Presentation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21</cp:revision>
  <dcterms:created xsi:type="dcterms:W3CDTF">2014-04-28T13:33:12Z</dcterms:created>
  <dcterms:modified xsi:type="dcterms:W3CDTF">2015-10-05T14:53:12Z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